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30275213" cy="21388388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008F5E2-216E-0B44-996A-18687392A368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0"/>
  </p:normalViewPr>
  <p:slideViewPr>
    <p:cSldViewPr snapToGrid="0" snapToObjects="1">
      <p:cViewPr varScale="1">
        <p:scale>
          <a:sx n="41" d="100"/>
          <a:sy n="41" d="100"/>
        </p:scale>
        <p:origin x="154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500370"/>
            <a:ext cx="25733931" cy="7446328"/>
          </a:xfrm>
        </p:spPr>
        <p:txBody>
          <a:bodyPr anchor="b"/>
          <a:lstStyle>
            <a:lvl1pPr algn="ctr">
              <a:defRPr sz="187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3856"/>
            <a:ext cx="22706410" cy="5163908"/>
          </a:xfrm>
        </p:spPr>
        <p:txBody>
          <a:bodyPr/>
          <a:lstStyle>
            <a:lvl1pPr marL="0" indent="0" algn="ctr">
              <a:buNone/>
              <a:defRPr sz="7485"/>
            </a:lvl1pPr>
            <a:lvl2pPr marL="1425915" indent="0" algn="ctr">
              <a:buNone/>
              <a:defRPr sz="6238"/>
            </a:lvl2pPr>
            <a:lvl3pPr marL="2851831" indent="0" algn="ctr">
              <a:buNone/>
              <a:defRPr sz="5614"/>
            </a:lvl3pPr>
            <a:lvl4pPr marL="4277746" indent="0" algn="ctr">
              <a:buNone/>
              <a:defRPr sz="4990"/>
            </a:lvl4pPr>
            <a:lvl5pPr marL="5703661" indent="0" algn="ctr">
              <a:buNone/>
              <a:defRPr sz="4990"/>
            </a:lvl5pPr>
            <a:lvl6pPr marL="7129577" indent="0" algn="ctr">
              <a:buNone/>
              <a:defRPr sz="4990"/>
            </a:lvl6pPr>
            <a:lvl7pPr marL="8555492" indent="0" algn="ctr">
              <a:buNone/>
              <a:defRPr sz="4990"/>
            </a:lvl7pPr>
            <a:lvl8pPr marL="9981408" indent="0" algn="ctr">
              <a:buNone/>
              <a:defRPr sz="4990"/>
            </a:lvl8pPr>
            <a:lvl9pPr marL="11407323" indent="0" algn="ctr">
              <a:buNone/>
              <a:defRPr sz="499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846-1767-4241-850A-1B6560E3E3D9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7571-03B8-9140-AA43-40F0B5C7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0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846-1767-4241-850A-1B6560E3E3D9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7571-03B8-9140-AA43-40F0B5C7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9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734"/>
            <a:ext cx="6528093" cy="181256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734"/>
            <a:ext cx="19205838" cy="181256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846-1767-4241-850A-1B6560E3E3D9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7571-03B8-9140-AA43-40F0B5C7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846-1767-4241-850A-1B6560E3E3D9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7571-03B8-9140-AA43-40F0B5C7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6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2250"/>
            <a:ext cx="26112371" cy="8896974"/>
          </a:xfrm>
        </p:spPr>
        <p:txBody>
          <a:bodyPr anchor="b"/>
          <a:lstStyle>
            <a:lvl1pPr>
              <a:defRPr sz="187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3393"/>
            <a:ext cx="26112371" cy="4678708"/>
          </a:xfrm>
        </p:spPr>
        <p:txBody>
          <a:bodyPr/>
          <a:lstStyle>
            <a:lvl1pPr marL="0" indent="0">
              <a:buNone/>
              <a:defRPr sz="7485">
                <a:solidFill>
                  <a:schemeClr val="tx1"/>
                </a:solidFill>
              </a:defRPr>
            </a:lvl1pPr>
            <a:lvl2pPr marL="1425915" indent="0">
              <a:buNone/>
              <a:defRPr sz="6238">
                <a:solidFill>
                  <a:schemeClr val="tx1">
                    <a:tint val="75000"/>
                  </a:schemeClr>
                </a:solidFill>
              </a:defRPr>
            </a:lvl2pPr>
            <a:lvl3pPr marL="2851831" indent="0">
              <a:buNone/>
              <a:defRPr sz="5614">
                <a:solidFill>
                  <a:schemeClr val="tx1">
                    <a:tint val="75000"/>
                  </a:schemeClr>
                </a:solidFill>
              </a:defRPr>
            </a:lvl3pPr>
            <a:lvl4pPr marL="4277746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4pPr>
            <a:lvl5pPr marL="5703661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5pPr>
            <a:lvl6pPr marL="7129577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6pPr>
            <a:lvl7pPr marL="8555492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7pPr>
            <a:lvl8pPr marL="9981408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8pPr>
            <a:lvl9pPr marL="11407323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846-1767-4241-850A-1B6560E3E3D9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7571-03B8-9140-AA43-40F0B5C7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7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3668"/>
            <a:ext cx="12866966" cy="13570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3668"/>
            <a:ext cx="12866966" cy="13570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846-1767-4241-850A-1B6560E3E3D9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7571-03B8-9140-AA43-40F0B5C7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738"/>
            <a:ext cx="26112371" cy="4134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3127"/>
            <a:ext cx="12807832" cy="2569576"/>
          </a:xfrm>
        </p:spPr>
        <p:txBody>
          <a:bodyPr anchor="b"/>
          <a:lstStyle>
            <a:lvl1pPr marL="0" indent="0">
              <a:buNone/>
              <a:defRPr sz="7485" b="1"/>
            </a:lvl1pPr>
            <a:lvl2pPr marL="1425915" indent="0">
              <a:buNone/>
              <a:defRPr sz="6238" b="1"/>
            </a:lvl2pPr>
            <a:lvl3pPr marL="2851831" indent="0">
              <a:buNone/>
              <a:defRPr sz="5614" b="1"/>
            </a:lvl3pPr>
            <a:lvl4pPr marL="4277746" indent="0">
              <a:buNone/>
              <a:defRPr sz="4990" b="1"/>
            </a:lvl4pPr>
            <a:lvl5pPr marL="5703661" indent="0">
              <a:buNone/>
              <a:defRPr sz="4990" b="1"/>
            </a:lvl5pPr>
            <a:lvl6pPr marL="7129577" indent="0">
              <a:buNone/>
              <a:defRPr sz="4990" b="1"/>
            </a:lvl6pPr>
            <a:lvl7pPr marL="8555492" indent="0">
              <a:buNone/>
              <a:defRPr sz="4990" b="1"/>
            </a:lvl7pPr>
            <a:lvl8pPr marL="9981408" indent="0">
              <a:buNone/>
              <a:defRPr sz="4990" b="1"/>
            </a:lvl8pPr>
            <a:lvl9pPr marL="11407323" indent="0">
              <a:buNone/>
              <a:defRPr sz="49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2703"/>
            <a:ext cx="12807832" cy="114913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3127"/>
            <a:ext cx="12870909" cy="2569576"/>
          </a:xfrm>
        </p:spPr>
        <p:txBody>
          <a:bodyPr anchor="b"/>
          <a:lstStyle>
            <a:lvl1pPr marL="0" indent="0">
              <a:buNone/>
              <a:defRPr sz="7485" b="1"/>
            </a:lvl1pPr>
            <a:lvl2pPr marL="1425915" indent="0">
              <a:buNone/>
              <a:defRPr sz="6238" b="1"/>
            </a:lvl2pPr>
            <a:lvl3pPr marL="2851831" indent="0">
              <a:buNone/>
              <a:defRPr sz="5614" b="1"/>
            </a:lvl3pPr>
            <a:lvl4pPr marL="4277746" indent="0">
              <a:buNone/>
              <a:defRPr sz="4990" b="1"/>
            </a:lvl4pPr>
            <a:lvl5pPr marL="5703661" indent="0">
              <a:buNone/>
              <a:defRPr sz="4990" b="1"/>
            </a:lvl5pPr>
            <a:lvl6pPr marL="7129577" indent="0">
              <a:buNone/>
              <a:defRPr sz="4990" b="1"/>
            </a:lvl6pPr>
            <a:lvl7pPr marL="8555492" indent="0">
              <a:buNone/>
              <a:defRPr sz="4990" b="1"/>
            </a:lvl7pPr>
            <a:lvl8pPr marL="9981408" indent="0">
              <a:buNone/>
              <a:defRPr sz="4990" b="1"/>
            </a:lvl8pPr>
            <a:lvl9pPr marL="11407323" indent="0">
              <a:buNone/>
              <a:defRPr sz="49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2703"/>
            <a:ext cx="12870909" cy="114913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846-1767-4241-850A-1B6560E3E3D9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7571-03B8-9140-AA43-40F0B5C7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846-1767-4241-850A-1B6560E3E3D9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7571-03B8-9140-AA43-40F0B5C7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1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846-1767-4241-850A-1B6560E3E3D9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7571-03B8-9140-AA43-40F0B5C7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01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892"/>
            <a:ext cx="9764544" cy="4990624"/>
          </a:xfrm>
        </p:spPr>
        <p:txBody>
          <a:bodyPr anchor="b"/>
          <a:lstStyle>
            <a:lvl1pPr>
              <a:defRPr sz="99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9537"/>
            <a:ext cx="15326827" cy="15199618"/>
          </a:xfrm>
        </p:spPr>
        <p:txBody>
          <a:bodyPr/>
          <a:lstStyle>
            <a:lvl1pPr>
              <a:defRPr sz="9980"/>
            </a:lvl1pPr>
            <a:lvl2pPr>
              <a:defRPr sz="8733"/>
            </a:lvl2pPr>
            <a:lvl3pPr>
              <a:defRPr sz="7485"/>
            </a:lvl3pPr>
            <a:lvl4pPr>
              <a:defRPr sz="6238"/>
            </a:lvl4pPr>
            <a:lvl5pPr>
              <a:defRPr sz="6238"/>
            </a:lvl5pPr>
            <a:lvl6pPr>
              <a:defRPr sz="6238"/>
            </a:lvl6pPr>
            <a:lvl7pPr>
              <a:defRPr sz="6238"/>
            </a:lvl7pPr>
            <a:lvl8pPr>
              <a:defRPr sz="6238"/>
            </a:lvl8pPr>
            <a:lvl9pPr>
              <a:defRPr sz="62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6517"/>
            <a:ext cx="9764544" cy="11887390"/>
          </a:xfrm>
        </p:spPr>
        <p:txBody>
          <a:bodyPr/>
          <a:lstStyle>
            <a:lvl1pPr marL="0" indent="0">
              <a:buNone/>
              <a:defRPr sz="4990"/>
            </a:lvl1pPr>
            <a:lvl2pPr marL="1425915" indent="0">
              <a:buNone/>
              <a:defRPr sz="4366"/>
            </a:lvl2pPr>
            <a:lvl3pPr marL="2851831" indent="0">
              <a:buNone/>
              <a:defRPr sz="3743"/>
            </a:lvl3pPr>
            <a:lvl4pPr marL="4277746" indent="0">
              <a:buNone/>
              <a:defRPr sz="3119"/>
            </a:lvl4pPr>
            <a:lvl5pPr marL="5703661" indent="0">
              <a:buNone/>
              <a:defRPr sz="3119"/>
            </a:lvl5pPr>
            <a:lvl6pPr marL="7129577" indent="0">
              <a:buNone/>
              <a:defRPr sz="3119"/>
            </a:lvl6pPr>
            <a:lvl7pPr marL="8555492" indent="0">
              <a:buNone/>
              <a:defRPr sz="3119"/>
            </a:lvl7pPr>
            <a:lvl8pPr marL="9981408" indent="0">
              <a:buNone/>
              <a:defRPr sz="3119"/>
            </a:lvl8pPr>
            <a:lvl9pPr marL="11407323" indent="0">
              <a:buNone/>
              <a:defRPr sz="311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846-1767-4241-850A-1B6560E3E3D9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7571-03B8-9140-AA43-40F0B5C7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1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892"/>
            <a:ext cx="9764544" cy="4990624"/>
          </a:xfrm>
        </p:spPr>
        <p:txBody>
          <a:bodyPr anchor="b"/>
          <a:lstStyle>
            <a:lvl1pPr>
              <a:defRPr sz="99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9537"/>
            <a:ext cx="15326827" cy="15199618"/>
          </a:xfrm>
        </p:spPr>
        <p:txBody>
          <a:bodyPr anchor="t"/>
          <a:lstStyle>
            <a:lvl1pPr marL="0" indent="0">
              <a:buNone/>
              <a:defRPr sz="9980"/>
            </a:lvl1pPr>
            <a:lvl2pPr marL="1425915" indent="0">
              <a:buNone/>
              <a:defRPr sz="8733"/>
            </a:lvl2pPr>
            <a:lvl3pPr marL="2851831" indent="0">
              <a:buNone/>
              <a:defRPr sz="7485"/>
            </a:lvl3pPr>
            <a:lvl4pPr marL="4277746" indent="0">
              <a:buNone/>
              <a:defRPr sz="6238"/>
            </a:lvl4pPr>
            <a:lvl5pPr marL="5703661" indent="0">
              <a:buNone/>
              <a:defRPr sz="6238"/>
            </a:lvl5pPr>
            <a:lvl6pPr marL="7129577" indent="0">
              <a:buNone/>
              <a:defRPr sz="6238"/>
            </a:lvl6pPr>
            <a:lvl7pPr marL="8555492" indent="0">
              <a:buNone/>
              <a:defRPr sz="6238"/>
            </a:lvl7pPr>
            <a:lvl8pPr marL="9981408" indent="0">
              <a:buNone/>
              <a:defRPr sz="6238"/>
            </a:lvl8pPr>
            <a:lvl9pPr marL="11407323" indent="0">
              <a:buNone/>
              <a:defRPr sz="623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6517"/>
            <a:ext cx="9764544" cy="11887390"/>
          </a:xfrm>
        </p:spPr>
        <p:txBody>
          <a:bodyPr/>
          <a:lstStyle>
            <a:lvl1pPr marL="0" indent="0">
              <a:buNone/>
              <a:defRPr sz="4990"/>
            </a:lvl1pPr>
            <a:lvl2pPr marL="1425915" indent="0">
              <a:buNone/>
              <a:defRPr sz="4366"/>
            </a:lvl2pPr>
            <a:lvl3pPr marL="2851831" indent="0">
              <a:buNone/>
              <a:defRPr sz="3743"/>
            </a:lvl3pPr>
            <a:lvl4pPr marL="4277746" indent="0">
              <a:buNone/>
              <a:defRPr sz="3119"/>
            </a:lvl4pPr>
            <a:lvl5pPr marL="5703661" indent="0">
              <a:buNone/>
              <a:defRPr sz="3119"/>
            </a:lvl5pPr>
            <a:lvl6pPr marL="7129577" indent="0">
              <a:buNone/>
              <a:defRPr sz="3119"/>
            </a:lvl6pPr>
            <a:lvl7pPr marL="8555492" indent="0">
              <a:buNone/>
              <a:defRPr sz="3119"/>
            </a:lvl7pPr>
            <a:lvl8pPr marL="9981408" indent="0">
              <a:buNone/>
              <a:defRPr sz="3119"/>
            </a:lvl8pPr>
            <a:lvl9pPr marL="11407323" indent="0">
              <a:buNone/>
              <a:defRPr sz="311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A846-1767-4241-850A-1B6560E3E3D9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7571-03B8-9140-AA43-40F0B5C7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33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738"/>
            <a:ext cx="26112371" cy="4134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3668"/>
            <a:ext cx="26112371" cy="13570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23872"/>
            <a:ext cx="6811923" cy="1138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5A846-1767-4241-850A-1B6560E3E3D9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23872"/>
            <a:ext cx="10217884" cy="1138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23872"/>
            <a:ext cx="6811923" cy="1138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87571-03B8-9140-AA43-40F0B5C7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7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51831" rtl="0" eaLnBrk="1" latinLnBrk="0" hangingPunct="1">
        <a:lnSpc>
          <a:spcPct val="90000"/>
        </a:lnSpc>
        <a:spcBef>
          <a:spcPct val="0"/>
        </a:spcBef>
        <a:buNone/>
        <a:defRPr sz="137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958" indent="-712958" algn="l" defTabSz="2851831" rtl="0" eaLnBrk="1" latinLnBrk="0" hangingPunct="1">
        <a:lnSpc>
          <a:spcPct val="90000"/>
        </a:lnSpc>
        <a:spcBef>
          <a:spcPts val="3119"/>
        </a:spcBef>
        <a:buFont typeface="Arial" panose="020B0604020202020204" pitchFamily="34" charset="0"/>
        <a:buChar char="•"/>
        <a:defRPr sz="8733" kern="1200">
          <a:solidFill>
            <a:schemeClr val="tx1"/>
          </a:solidFill>
          <a:latin typeface="+mn-lt"/>
          <a:ea typeface="+mn-ea"/>
          <a:cs typeface="+mn-cs"/>
        </a:defRPr>
      </a:lvl1pPr>
      <a:lvl2pPr marL="2138873" indent="-712958" algn="l" defTabSz="285183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5" kern="1200">
          <a:solidFill>
            <a:schemeClr val="tx1"/>
          </a:solidFill>
          <a:latin typeface="+mn-lt"/>
          <a:ea typeface="+mn-ea"/>
          <a:cs typeface="+mn-cs"/>
        </a:defRPr>
      </a:lvl2pPr>
      <a:lvl3pPr marL="3564788" indent="-712958" algn="l" defTabSz="285183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8" kern="1200">
          <a:solidFill>
            <a:schemeClr val="tx1"/>
          </a:solidFill>
          <a:latin typeface="+mn-lt"/>
          <a:ea typeface="+mn-ea"/>
          <a:cs typeface="+mn-cs"/>
        </a:defRPr>
      </a:lvl3pPr>
      <a:lvl4pPr marL="4990704" indent="-712958" algn="l" defTabSz="285183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4" kern="1200">
          <a:solidFill>
            <a:schemeClr val="tx1"/>
          </a:solidFill>
          <a:latin typeface="+mn-lt"/>
          <a:ea typeface="+mn-ea"/>
          <a:cs typeface="+mn-cs"/>
        </a:defRPr>
      </a:lvl4pPr>
      <a:lvl5pPr marL="6416619" indent="-712958" algn="l" defTabSz="285183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4" kern="1200">
          <a:solidFill>
            <a:schemeClr val="tx1"/>
          </a:solidFill>
          <a:latin typeface="+mn-lt"/>
          <a:ea typeface="+mn-ea"/>
          <a:cs typeface="+mn-cs"/>
        </a:defRPr>
      </a:lvl5pPr>
      <a:lvl6pPr marL="7842534" indent="-712958" algn="l" defTabSz="285183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4" kern="1200">
          <a:solidFill>
            <a:schemeClr val="tx1"/>
          </a:solidFill>
          <a:latin typeface="+mn-lt"/>
          <a:ea typeface="+mn-ea"/>
          <a:cs typeface="+mn-cs"/>
        </a:defRPr>
      </a:lvl6pPr>
      <a:lvl7pPr marL="9268450" indent="-712958" algn="l" defTabSz="285183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4" kern="1200">
          <a:solidFill>
            <a:schemeClr val="tx1"/>
          </a:solidFill>
          <a:latin typeface="+mn-lt"/>
          <a:ea typeface="+mn-ea"/>
          <a:cs typeface="+mn-cs"/>
        </a:defRPr>
      </a:lvl7pPr>
      <a:lvl8pPr marL="10694365" indent="-712958" algn="l" defTabSz="285183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4" kern="1200">
          <a:solidFill>
            <a:schemeClr val="tx1"/>
          </a:solidFill>
          <a:latin typeface="+mn-lt"/>
          <a:ea typeface="+mn-ea"/>
          <a:cs typeface="+mn-cs"/>
        </a:defRPr>
      </a:lvl8pPr>
      <a:lvl9pPr marL="12120281" indent="-712958" algn="l" defTabSz="285183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831" rtl="0" eaLnBrk="1" latinLnBrk="0" hangingPunct="1">
        <a:defRPr sz="5614" kern="1200">
          <a:solidFill>
            <a:schemeClr val="tx1"/>
          </a:solidFill>
          <a:latin typeface="+mn-lt"/>
          <a:ea typeface="+mn-ea"/>
          <a:cs typeface="+mn-cs"/>
        </a:defRPr>
      </a:lvl1pPr>
      <a:lvl2pPr marL="1425915" algn="l" defTabSz="2851831" rtl="0" eaLnBrk="1" latinLnBrk="0" hangingPunct="1">
        <a:defRPr sz="5614" kern="1200">
          <a:solidFill>
            <a:schemeClr val="tx1"/>
          </a:solidFill>
          <a:latin typeface="+mn-lt"/>
          <a:ea typeface="+mn-ea"/>
          <a:cs typeface="+mn-cs"/>
        </a:defRPr>
      </a:lvl2pPr>
      <a:lvl3pPr marL="2851831" algn="l" defTabSz="2851831" rtl="0" eaLnBrk="1" latinLnBrk="0" hangingPunct="1">
        <a:defRPr sz="5614" kern="1200">
          <a:solidFill>
            <a:schemeClr val="tx1"/>
          </a:solidFill>
          <a:latin typeface="+mn-lt"/>
          <a:ea typeface="+mn-ea"/>
          <a:cs typeface="+mn-cs"/>
        </a:defRPr>
      </a:lvl3pPr>
      <a:lvl4pPr marL="4277746" algn="l" defTabSz="2851831" rtl="0" eaLnBrk="1" latinLnBrk="0" hangingPunct="1">
        <a:defRPr sz="5614" kern="1200">
          <a:solidFill>
            <a:schemeClr val="tx1"/>
          </a:solidFill>
          <a:latin typeface="+mn-lt"/>
          <a:ea typeface="+mn-ea"/>
          <a:cs typeface="+mn-cs"/>
        </a:defRPr>
      </a:lvl4pPr>
      <a:lvl5pPr marL="5703661" algn="l" defTabSz="2851831" rtl="0" eaLnBrk="1" latinLnBrk="0" hangingPunct="1">
        <a:defRPr sz="5614" kern="1200">
          <a:solidFill>
            <a:schemeClr val="tx1"/>
          </a:solidFill>
          <a:latin typeface="+mn-lt"/>
          <a:ea typeface="+mn-ea"/>
          <a:cs typeface="+mn-cs"/>
        </a:defRPr>
      </a:lvl5pPr>
      <a:lvl6pPr marL="7129577" algn="l" defTabSz="2851831" rtl="0" eaLnBrk="1" latinLnBrk="0" hangingPunct="1">
        <a:defRPr sz="5614" kern="1200">
          <a:solidFill>
            <a:schemeClr val="tx1"/>
          </a:solidFill>
          <a:latin typeface="+mn-lt"/>
          <a:ea typeface="+mn-ea"/>
          <a:cs typeface="+mn-cs"/>
        </a:defRPr>
      </a:lvl6pPr>
      <a:lvl7pPr marL="8555492" algn="l" defTabSz="2851831" rtl="0" eaLnBrk="1" latinLnBrk="0" hangingPunct="1">
        <a:defRPr sz="5614" kern="1200">
          <a:solidFill>
            <a:schemeClr val="tx1"/>
          </a:solidFill>
          <a:latin typeface="+mn-lt"/>
          <a:ea typeface="+mn-ea"/>
          <a:cs typeface="+mn-cs"/>
        </a:defRPr>
      </a:lvl7pPr>
      <a:lvl8pPr marL="9981408" algn="l" defTabSz="2851831" rtl="0" eaLnBrk="1" latinLnBrk="0" hangingPunct="1">
        <a:defRPr sz="5614" kern="1200">
          <a:solidFill>
            <a:schemeClr val="tx1"/>
          </a:solidFill>
          <a:latin typeface="+mn-lt"/>
          <a:ea typeface="+mn-ea"/>
          <a:cs typeface="+mn-cs"/>
        </a:defRPr>
      </a:lvl8pPr>
      <a:lvl9pPr marL="11407323" algn="l" defTabSz="2851831" rtl="0" eaLnBrk="1" latinLnBrk="0" hangingPunct="1">
        <a:defRPr sz="56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7F96C-05D1-334C-B2D4-C53C7408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4" y="1138738"/>
            <a:ext cx="26112371" cy="158293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300" dirty="0"/>
              <a:t>Add Title here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838881C-9862-AB4C-AF3F-FE1831249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5368" y="5398160"/>
            <a:ext cx="12807832" cy="5731461"/>
          </a:xfrm>
        </p:spPr>
        <p:txBody>
          <a:bodyPr>
            <a:noAutofit/>
          </a:bodyPr>
          <a:lstStyle/>
          <a:p>
            <a:r>
              <a:rPr lang="en-US" sz="7200" dirty="0"/>
              <a:t>Introduction</a:t>
            </a:r>
          </a:p>
          <a:p>
            <a:pPr>
              <a:lnSpc>
                <a:spcPct val="100000"/>
              </a:lnSpc>
            </a:pPr>
            <a:r>
              <a:rPr lang="en-US" sz="4400" b="0" dirty="0"/>
              <a:t>This field should introduce the study, the case or project being presented. The introduction should include brief review of background and relevant literature.</a:t>
            </a:r>
          </a:p>
          <a:p>
            <a:pPr>
              <a:lnSpc>
                <a:spcPct val="100000"/>
              </a:lnSpc>
            </a:pPr>
            <a:r>
              <a:rPr lang="en-US" sz="4400" b="0" dirty="0"/>
              <a:t>Please keep concise.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D27E29-CC4D-B549-A34F-F014FD195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85368" y="16425655"/>
            <a:ext cx="12807832" cy="4827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b="1" dirty="0"/>
              <a:t>Methods (or Management)</a:t>
            </a:r>
          </a:p>
          <a:p>
            <a:pPr marL="0" indent="0">
              <a:buNone/>
            </a:pPr>
            <a:r>
              <a:rPr lang="en-US" sz="4400" dirty="0"/>
              <a:t>This field should describe how the study was carried out.  This field can be omitted if this is for a poster describing a project.  If this is a case presentation then describe how the patient was managed.</a:t>
            </a:r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3272B99-715E-B947-9A37-92B3C39AFE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137605" y="5834741"/>
            <a:ext cx="12870909" cy="4728824"/>
          </a:xfrm>
        </p:spPr>
        <p:txBody>
          <a:bodyPr anchor="t">
            <a:normAutofit/>
          </a:bodyPr>
          <a:lstStyle/>
          <a:p>
            <a:r>
              <a:rPr lang="en-US" sz="7200" dirty="0"/>
              <a:t>Conclusions (or Impact)</a:t>
            </a:r>
          </a:p>
          <a:p>
            <a:r>
              <a:rPr lang="en-US" sz="4400" b="0" dirty="0"/>
              <a:t>Please describe what was learned from the research study or case, or if you are presenting a project, what the impact of the project has been.</a:t>
            </a:r>
          </a:p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5316146-15B3-574A-844C-B9441BEA36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326828" y="16145261"/>
            <a:ext cx="12870909" cy="31587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b="1" dirty="0"/>
              <a:t>References</a:t>
            </a:r>
            <a:endParaRPr lang="en-US" sz="2800" b="1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15A4AA-AE04-1F4A-84C6-90179AC4E33B}"/>
              </a:ext>
            </a:extLst>
          </p:cNvPr>
          <p:cNvSpPr txBox="1"/>
          <p:nvPr/>
        </p:nvSpPr>
        <p:spPr>
          <a:xfrm>
            <a:off x="2270640" y="3223938"/>
            <a:ext cx="257339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Add authors here. Example: Mary Smith</a:t>
            </a:r>
            <a:r>
              <a:rPr lang="en-US" sz="4400" baseline="30000" dirty="0"/>
              <a:t>1</a:t>
            </a:r>
            <a:r>
              <a:rPr lang="en-US" sz="4400" dirty="0"/>
              <a:t>, John Taber</a:t>
            </a:r>
            <a:r>
              <a:rPr lang="en-US" sz="4400" baseline="30000" dirty="0"/>
              <a:t>2</a:t>
            </a:r>
            <a:r>
              <a:rPr lang="en-US" sz="4400" dirty="0"/>
              <a:t>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35B6CD-793B-0B46-8B48-4EBCFF7EC369}"/>
              </a:ext>
            </a:extLst>
          </p:cNvPr>
          <p:cNvSpPr txBox="1"/>
          <p:nvPr/>
        </p:nvSpPr>
        <p:spPr>
          <a:xfrm>
            <a:off x="2270640" y="4094529"/>
            <a:ext cx="25733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Add affiliations here. Example</a:t>
            </a:r>
            <a:r>
              <a:rPr lang="en-US" sz="3600"/>
              <a:t>: </a:t>
            </a:r>
            <a:r>
              <a:rPr lang="en-US" sz="3600" baseline="30000"/>
              <a:t>1</a:t>
            </a:r>
            <a:r>
              <a:rPr lang="en-US" sz="3600"/>
              <a:t>University </a:t>
            </a:r>
            <a:r>
              <a:rPr lang="en-US" sz="3600" dirty="0"/>
              <a:t>of GICS</a:t>
            </a:r>
            <a:r>
              <a:rPr lang="en-US" sz="3600"/>
              <a:t>, </a:t>
            </a:r>
            <a:r>
              <a:rPr lang="en-US" sz="3600" baseline="30000"/>
              <a:t>2</a:t>
            </a:r>
            <a:r>
              <a:rPr lang="en-US" sz="3600"/>
              <a:t>The </a:t>
            </a:r>
            <a:r>
              <a:rPr lang="en-US" sz="3600" dirty="0"/>
              <a:t>Clinic for Children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4CF6FD-D7DE-6744-9FB7-7C9829242380}"/>
              </a:ext>
            </a:extLst>
          </p:cNvPr>
          <p:cNvSpPr txBox="1"/>
          <p:nvPr/>
        </p:nvSpPr>
        <p:spPr>
          <a:xfrm>
            <a:off x="2085364" y="11713032"/>
            <a:ext cx="128078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/>
              <a:t>Objective</a:t>
            </a:r>
          </a:p>
          <a:p>
            <a:r>
              <a:rPr lang="en-US" sz="4400" dirty="0"/>
              <a:t>Please describe why the study was carried out, why you are presenting a case or what the purpose of the project you are presenting is.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We recommend using bullet points</a:t>
            </a:r>
          </a:p>
        </p:txBody>
      </p:sp>
    </p:spTree>
    <p:extLst>
      <p:ext uri="{BB962C8B-B14F-4D97-AF65-F5344CB8AC3E}">
        <p14:creationId xmlns:p14="http://schemas.microsoft.com/office/powerpoint/2010/main" val="3184250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B7530-097E-BC4D-97C9-B5B1FB100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192A4-BD37-E646-B7D0-B797E297D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1421" y="4810799"/>
            <a:ext cx="26112371" cy="1429700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Types of content that can be presented:</a:t>
            </a:r>
          </a:p>
          <a:p>
            <a:pPr lvl="1"/>
            <a:r>
              <a:rPr lang="en-US" dirty="0"/>
              <a:t>Research studies</a:t>
            </a:r>
          </a:p>
          <a:p>
            <a:pPr lvl="1"/>
            <a:r>
              <a:rPr lang="en-US" dirty="0"/>
              <a:t>Unusual and rare cases</a:t>
            </a:r>
          </a:p>
          <a:p>
            <a:pPr lvl="1"/>
            <a:r>
              <a:rPr lang="en-US" dirty="0"/>
              <a:t>Innovative projects</a:t>
            </a:r>
          </a:p>
          <a:p>
            <a:r>
              <a:rPr lang="en-US" dirty="0"/>
              <a:t>Font can not be smaller than </a:t>
            </a:r>
            <a:r>
              <a:rPr lang="en-US" b="1" u="sng" dirty="0"/>
              <a:t>36pt</a:t>
            </a:r>
            <a:endParaRPr lang="en-US" dirty="0"/>
          </a:p>
          <a:p>
            <a:r>
              <a:rPr lang="en-US" dirty="0"/>
              <a:t>Please use this basic layout, but:</a:t>
            </a:r>
          </a:p>
          <a:p>
            <a:pPr lvl="1"/>
            <a:r>
              <a:rPr lang="en-US" dirty="0"/>
              <a:t>You are free to choose the slide background and colors</a:t>
            </a:r>
          </a:p>
          <a:p>
            <a:pPr lvl="1"/>
            <a:r>
              <a:rPr lang="en-US" dirty="0"/>
              <a:t>It is ok to change the size of the text boxes to fit your content</a:t>
            </a:r>
          </a:p>
          <a:p>
            <a:pPr lvl="1"/>
            <a:r>
              <a:rPr lang="en-US" dirty="0"/>
              <a:t>It is ok to add pictures, graphs and figures</a:t>
            </a:r>
          </a:p>
          <a:p>
            <a:r>
              <a:rPr lang="en-US" dirty="0"/>
              <a:t> Keep it concise! </a:t>
            </a:r>
          </a:p>
          <a:p>
            <a:pPr lvl="1"/>
            <a:r>
              <a:rPr lang="en-US" dirty="0"/>
              <a:t>Bullet points are very useful in helping to limit word use</a:t>
            </a:r>
          </a:p>
          <a:p>
            <a:r>
              <a:rPr lang="en-US" dirty="0"/>
              <a:t> Maintain the size of this slide </a:t>
            </a:r>
          </a:p>
          <a:p>
            <a:pPr lvl="1"/>
            <a:r>
              <a:rPr lang="en-US" dirty="0"/>
              <a:t>The posters will be printed in Johannesburg as horizontal A1 </a:t>
            </a:r>
            <a:br>
              <a:rPr lang="en-US" dirty="0"/>
            </a:br>
            <a:r>
              <a:rPr lang="en-US" dirty="0"/>
              <a:t>(23.4 x 33.1 inches or 594 x 841 mm)</a:t>
            </a:r>
          </a:p>
          <a:p>
            <a:endParaRPr lang="en-US" dirty="0"/>
          </a:p>
          <a:p>
            <a:pPr lvl="1"/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695783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285</Words>
  <Application>Microsoft Macintosh PowerPoint</Application>
  <PresentationFormat>Custom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Add Title here</vt:lpstr>
      <vt:lpstr>Slide Guidelines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Katrine Lofberg</dc:creator>
  <cp:lastModifiedBy>Butler, Marilyn W :LH Physician - MD</cp:lastModifiedBy>
  <cp:revision>13</cp:revision>
  <dcterms:created xsi:type="dcterms:W3CDTF">2019-11-11T01:47:31Z</dcterms:created>
  <dcterms:modified xsi:type="dcterms:W3CDTF">2019-11-12T01:14:40Z</dcterms:modified>
</cp:coreProperties>
</file>